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61" r:id="rId4"/>
    <p:sldId id="262" r:id="rId5"/>
    <p:sldId id="263" r:id="rId6"/>
    <p:sldId id="265" r:id="rId7"/>
    <p:sldId id="266" r:id="rId8"/>
    <p:sldId id="290" r:id="rId9"/>
    <p:sldId id="267" r:id="rId10"/>
    <p:sldId id="268" r:id="rId11"/>
    <p:sldId id="269" r:id="rId12"/>
    <p:sldId id="270" r:id="rId13"/>
    <p:sldId id="273" r:id="rId14"/>
    <p:sldId id="272" r:id="rId15"/>
    <p:sldId id="274" r:id="rId16"/>
    <p:sldId id="280" r:id="rId17"/>
    <p:sldId id="276" r:id="rId18"/>
    <p:sldId id="275" r:id="rId19"/>
    <p:sldId id="279" r:id="rId20"/>
    <p:sldId id="283" r:id="rId21"/>
    <p:sldId id="284" r:id="rId22"/>
    <p:sldId id="282" r:id="rId23"/>
    <p:sldId id="285" r:id="rId24"/>
    <p:sldId id="289" r:id="rId25"/>
    <p:sldId id="291" r:id="rId2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186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1785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9310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0595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2722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4261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111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964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968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5596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011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950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116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4700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2189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697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B2E98-8197-4293-A947-AA47E40920D1}" type="datetimeFigureOut">
              <a:rPr lang="sl-SI" smtClean="0"/>
              <a:t>22. 12. 2020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6AD03A-69D5-478B-971B-F320A83D03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0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374469"/>
            <a:ext cx="9144000" cy="1323702"/>
          </a:xfrm>
        </p:spPr>
        <p:txBody>
          <a:bodyPr>
            <a:normAutofit/>
          </a:bodyPr>
          <a:lstStyle/>
          <a:p>
            <a:pPr algn="ctr"/>
            <a:r>
              <a:rPr lang="sl-SI" sz="4000" dirty="0" err="1" smtClean="0"/>
              <a:t>Ekovrt</a:t>
            </a:r>
            <a:r>
              <a:rPr lang="sl-SI" sz="4000" dirty="0" smtClean="0"/>
              <a:t/>
            </a:r>
            <a:br>
              <a:rPr lang="sl-SI" sz="4000" dirty="0" smtClean="0"/>
            </a:br>
            <a:r>
              <a:rPr lang="sl-SI" sz="4000" dirty="0" smtClean="0"/>
              <a:t>Vrtec Ringaraja</a:t>
            </a:r>
            <a:endParaRPr lang="sl-SI" sz="4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5617028"/>
            <a:ext cx="7766936" cy="931817"/>
          </a:xfrm>
        </p:spPr>
        <p:txBody>
          <a:bodyPr/>
          <a:lstStyle/>
          <a:p>
            <a:pPr algn="ctr"/>
            <a:r>
              <a:rPr lang="sl-SI" dirty="0" smtClean="0">
                <a:solidFill>
                  <a:srgbClr val="C00000"/>
                </a:solidFill>
              </a:rPr>
              <a:t>MATEJA LOHKAR, MENTORICA EKOVRTA</a:t>
            </a: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67" y="2167748"/>
            <a:ext cx="576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Slika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99" y="244320"/>
            <a:ext cx="1630536" cy="158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24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15879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sl-SI" sz="2400" dirty="0" smtClean="0"/>
              <a:t>ZASADITEV SIVKE, 18. 4. 2019</a:t>
            </a:r>
            <a:endParaRPr lang="sl-SI" sz="24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57" y="3825783"/>
            <a:ext cx="3840000" cy="28800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7" y="2179798"/>
            <a:ext cx="3840000" cy="288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57" y="739798"/>
            <a:ext cx="3840000" cy="2880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74" y="2770291"/>
            <a:ext cx="3048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009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400" dirty="0" smtClean="0"/>
              <a:t>DOKONČNA UREDITEV GREDICE, 10.4.2019.</a:t>
            </a:r>
            <a:br>
              <a:rPr lang="sl-SI" sz="2400" dirty="0" smtClean="0"/>
            </a:br>
            <a:r>
              <a:rPr lang="sl-SI" sz="2400" dirty="0" smtClean="0"/>
              <a:t>STROKOVNI PREGLED S STRANI JOŽICE FABJAN, 17. 4. 2020</a:t>
            </a:r>
            <a:endParaRPr lang="sl-SI" sz="24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" y="3187337"/>
            <a:ext cx="4800000" cy="36000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10" y="3187337"/>
            <a:ext cx="4800000" cy="36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34" y="1506583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78377"/>
            <a:ext cx="8596668" cy="740229"/>
          </a:xfrm>
        </p:spPr>
        <p:txBody>
          <a:bodyPr>
            <a:normAutofit fontScale="90000"/>
          </a:bodyPr>
          <a:lstStyle/>
          <a:p>
            <a:pPr algn="ctr"/>
            <a:r>
              <a:rPr lang="sl-SI" sz="2400" dirty="0" smtClean="0"/>
              <a:t>SAJENJE SADNEGA DREVJA, 25. 4. </a:t>
            </a:r>
            <a:r>
              <a:rPr lang="sl-SI" sz="2400" dirty="0" smtClean="0"/>
              <a:t>2019</a:t>
            </a:r>
            <a:br>
              <a:rPr lang="sl-SI" sz="2400" dirty="0" smtClean="0"/>
            </a:br>
            <a:r>
              <a:rPr lang="sl-SI" sz="2400" dirty="0" smtClean="0"/>
              <a:t>JABLANA, HRUŠKA, SLIVA, ČEŠNJA</a:t>
            </a:r>
            <a:endParaRPr lang="sl-SI" sz="24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7" y="818606"/>
            <a:ext cx="3840000" cy="28800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5" t="1090"/>
          <a:stretch/>
        </p:blipFill>
        <p:spPr>
          <a:xfrm>
            <a:off x="8502996" y="237830"/>
            <a:ext cx="3582711" cy="2848612"/>
          </a:xfrm>
          <a:prstGeom prst="ellipse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35" y="3125196"/>
            <a:ext cx="4320000" cy="2430000"/>
          </a:xfrm>
          <a:prstGeom prst="ellipse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4" y="3925748"/>
            <a:ext cx="4320000" cy="2430000"/>
          </a:xfrm>
          <a:prstGeom prst="ellipse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25" y="1499401"/>
            <a:ext cx="3840000" cy="2160000"/>
          </a:xfrm>
          <a:prstGeom prst="ellipse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26" y="4645748"/>
            <a:ext cx="3840000" cy="216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945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113212"/>
            <a:ext cx="8596668" cy="905691"/>
          </a:xfrm>
        </p:spPr>
        <p:txBody>
          <a:bodyPr>
            <a:normAutofit/>
          </a:bodyPr>
          <a:lstStyle/>
          <a:p>
            <a:pPr algn="ctr"/>
            <a:r>
              <a:rPr lang="sl-SI" dirty="0" smtClean="0"/>
              <a:t>POSTAVITEV VRTNE UTE, 16. 5. 2019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1" y="1891596"/>
            <a:ext cx="3840000" cy="288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88" y="3853137"/>
            <a:ext cx="3840000" cy="288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88" y="720588"/>
            <a:ext cx="3840000" cy="2880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51" y="1891596"/>
            <a:ext cx="2880000" cy="2160000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 flipV="1">
            <a:off x="677334" y="2114870"/>
            <a:ext cx="8596668" cy="45719"/>
          </a:xfrm>
        </p:spPr>
        <p:txBody>
          <a:bodyPr>
            <a:normAutofit fontScale="25000" lnSpcReduction="20000"/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56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121920"/>
            <a:ext cx="8596668" cy="703943"/>
          </a:xfrm>
        </p:spPr>
        <p:txBody>
          <a:bodyPr/>
          <a:lstStyle/>
          <a:p>
            <a:pPr algn="ctr"/>
            <a:r>
              <a:rPr lang="sl-SI" dirty="0" smtClean="0"/>
              <a:t>Sajenje malin, 6. 6. 2019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0" y="2391771"/>
            <a:ext cx="3840000" cy="2880000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958" y="807537"/>
            <a:ext cx="3840000" cy="288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90" y="3831771"/>
            <a:ext cx="3840000" cy="2880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90" y="2607771"/>
            <a:ext cx="3264000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191589"/>
            <a:ext cx="8596668" cy="1053737"/>
          </a:xfrm>
        </p:spPr>
        <p:txBody>
          <a:bodyPr>
            <a:normAutofit/>
          </a:bodyPr>
          <a:lstStyle/>
          <a:p>
            <a:pPr algn="ctr"/>
            <a:r>
              <a:rPr lang="sl-SI" sz="2400" dirty="0" smtClean="0"/>
              <a:t>KOMPOSTIRANJE IN TRI-PEKATNI KOMPOSTNIK</a:t>
            </a:r>
            <a:endParaRPr lang="sl-SI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588" y="844731"/>
            <a:ext cx="5120000" cy="288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588" y="3978000"/>
            <a:ext cx="5120000" cy="2880000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049487" y="799013"/>
            <a:ext cx="3509554" cy="45719"/>
          </a:xfrm>
        </p:spPr>
        <p:txBody>
          <a:bodyPr>
            <a:normAutofit fontScale="25000" lnSpcReduction="20000"/>
          </a:bodyPr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8351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OZNAČEVANJE GREDIC Z ZNAKI SKUPIN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51" y="2204130"/>
            <a:ext cx="4800000" cy="3600000"/>
          </a:xfrm>
        </p:spPr>
      </p:pic>
    </p:spTree>
    <p:extLst>
      <p:ext uri="{BB962C8B-B14F-4D97-AF65-F5344CB8AC3E}">
        <p14:creationId xmlns:p14="http://schemas.microsoft.com/office/powerpoint/2010/main" val="183393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95794"/>
            <a:ext cx="8596668" cy="696686"/>
          </a:xfrm>
        </p:spPr>
        <p:txBody>
          <a:bodyPr>
            <a:normAutofit/>
          </a:bodyPr>
          <a:lstStyle/>
          <a:p>
            <a:r>
              <a:rPr lang="sl-SI" sz="2800" dirty="0" smtClean="0"/>
              <a:t>SEJEMO, SADIMO</a:t>
            </a:r>
            <a:endParaRPr lang="sl-SI" sz="28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72" y="3796937"/>
            <a:ext cx="3840000" cy="28800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5" y="3796937"/>
            <a:ext cx="3840000" cy="288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8" y="4049486"/>
            <a:ext cx="2880000" cy="216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56" y="536846"/>
            <a:ext cx="5120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5" y="1214708"/>
            <a:ext cx="38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1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5719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49" y="3929970"/>
            <a:ext cx="3837953" cy="2880000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600"/>
            <a:ext cx="3840000" cy="288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002" y="609600"/>
            <a:ext cx="3840000" cy="2880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1" y="3929970"/>
            <a:ext cx="3840000" cy="2880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89" y="609600"/>
            <a:ext cx="2880000" cy="2160000"/>
          </a:xfrm>
          <a:prstGeom prst="rect">
            <a:avLst/>
          </a:prstGeom>
        </p:spPr>
      </p:pic>
      <p:pic>
        <p:nvPicPr>
          <p:cNvPr id="10" name="Slika 9" descr="C:\Users\Mateja\Desktop\medvedki 2019\JUNIJ 2020\20200519_08032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89" y="3226073"/>
            <a:ext cx="3132000" cy="21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69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05097"/>
          </a:xfrm>
        </p:spPr>
        <p:txBody>
          <a:bodyPr>
            <a:noAutofit/>
          </a:bodyPr>
          <a:lstStyle/>
          <a:p>
            <a:pPr algn="ctr"/>
            <a:r>
              <a:rPr lang="sl-SI" sz="2800" dirty="0" smtClean="0"/>
              <a:t>DELO V EKOVRTU IN UŽIVANJE PLODOV, PRIDELKOV</a:t>
            </a:r>
            <a:endParaRPr lang="sl-SI" sz="28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54" y="1420360"/>
            <a:ext cx="5120000" cy="2880000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b="1303"/>
          <a:stretch/>
        </p:blipFill>
        <p:spPr>
          <a:xfrm>
            <a:off x="677334" y="3709851"/>
            <a:ext cx="4573469" cy="2880000"/>
          </a:xfrm>
          <a:prstGeom prst="rect">
            <a:avLst/>
          </a:prstGeom>
        </p:spPr>
      </p:pic>
      <p:pic>
        <p:nvPicPr>
          <p:cNvPr id="1026" name="Picture 2" descr="Maline v vrtu | CVETLIČNA JERNEJA JOŠAR S.P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834" y="1332274"/>
            <a:ext cx="261446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6" t="33270" r="42928" b="11619"/>
          <a:stretch/>
        </p:blipFill>
        <p:spPr>
          <a:xfrm>
            <a:off x="7010558" y="4429851"/>
            <a:ext cx="2088000" cy="217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252550"/>
            <a:ext cx="8596668" cy="1193224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/>
              <a:t>NASTANEK EKOVRTA V VRCU RINGARAJA</a:t>
            </a:r>
            <a:br>
              <a:rPr lang="sl-SI" dirty="0" smtClean="0"/>
            </a:br>
            <a:r>
              <a:rPr lang="sl-SI" sz="2700" dirty="0" smtClean="0">
                <a:solidFill>
                  <a:srgbClr val="FF0000"/>
                </a:solidFill>
              </a:rPr>
              <a:t>OGLED </a:t>
            </a:r>
            <a:r>
              <a:rPr lang="sl-SI" sz="2700" dirty="0">
                <a:solidFill>
                  <a:srgbClr val="FF0000"/>
                </a:solidFill>
              </a:rPr>
              <a:t>EKOVRTA NA VRHNIKI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97" y="3876177"/>
            <a:ext cx="3840000" cy="288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28" y="1220975"/>
            <a:ext cx="3840000" cy="288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35" y="4100975"/>
            <a:ext cx="3840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21" y="996177"/>
            <a:ext cx="3840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67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9085" y="2244137"/>
            <a:ext cx="5120000" cy="288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5" y="2604137"/>
            <a:ext cx="3840000" cy="216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05" y="2604137"/>
            <a:ext cx="38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5" y="1565229"/>
            <a:ext cx="3840000" cy="216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5" y="4419326"/>
            <a:ext cx="2880000" cy="216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08" y="0"/>
            <a:ext cx="2880000" cy="216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08" y="2349000"/>
            <a:ext cx="2880000" cy="216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08" y="4698000"/>
            <a:ext cx="2880000" cy="2160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03" y="0"/>
            <a:ext cx="2880000" cy="2160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03" y="2349000"/>
            <a:ext cx="2880000" cy="2160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698000"/>
            <a:ext cx="38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6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7" y="1159362"/>
            <a:ext cx="4517647" cy="2160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77" y="1159362"/>
            <a:ext cx="3840000" cy="216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79" y="3870822"/>
            <a:ext cx="3840000" cy="216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379" y="3870822"/>
            <a:ext cx="3840000" cy="216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79" y="4696302"/>
            <a:ext cx="3840000" cy="2160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278" y="2451462"/>
            <a:ext cx="3840000" cy="2160000"/>
          </a:xfrm>
          <a:prstGeom prst="rect">
            <a:avLst/>
          </a:prstGeom>
        </p:spPr>
      </p:pic>
      <p:pic>
        <p:nvPicPr>
          <p:cNvPr id="9" name="Slika 8" descr="C:\Users\Mateja\Desktop\medvedki 2019\JUNIJ 2020\20200529_11180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278" y="79362"/>
            <a:ext cx="3852000" cy="21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6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SODELOVANJE Z ZUNANJIMI SODELAVCI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Nad nami ves čas bedi in nam je v strokovno pomoč, gospa Jožica Fabjan. Za ves njen čas, požrtvovalnost, nasvete in ideje se ji najlepše zahvaljujemo.</a:t>
            </a:r>
          </a:p>
          <a:p>
            <a:r>
              <a:rPr lang="sl-SI" dirty="0" smtClean="0"/>
              <a:t>Lokalna skupnost, srečanje Izmenjava semen (Jožica Fabjan), in delavnica </a:t>
            </a:r>
            <a:r>
              <a:rPr lang="sl-SI" dirty="0"/>
              <a:t>Kako do trajnostne, sonaravne prihodnosti v Občini </a:t>
            </a:r>
            <a:r>
              <a:rPr lang="sl-SI" dirty="0" smtClean="0"/>
              <a:t>Dobrepolje (dr. Nada Pavšer).</a:t>
            </a:r>
            <a:endParaRPr lang="sl-SI" dirty="0"/>
          </a:p>
          <a:p>
            <a:r>
              <a:rPr lang="sl-SI" dirty="0" smtClean="0"/>
              <a:t>Predavanje o pomenu doma vzgojenih sadik in izmenjava sadik v vrtcu (stari starši, starši).</a:t>
            </a:r>
          </a:p>
          <a:p>
            <a:r>
              <a:rPr lang="sl-SI" dirty="0" smtClean="0"/>
              <a:t>Objava člankov v lokalnem časopisu Naš kraj.</a:t>
            </a:r>
          </a:p>
          <a:p>
            <a:r>
              <a:rPr lang="sl-SI" dirty="0" smtClean="0"/>
              <a:t>Sodelovanje  z Občino Dobrepolje</a:t>
            </a:r>
            <a:r>
              <a:rPr lang="sl-SI" dirty="0" smtClean="0"/>
              <a:t>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5866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Da naš vrt deluje in živi z nami, so za to sokrivi: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sz="2400" b="1" dirty="0" smtClean="0">
                <a:solidFill>
                  <a:srgbClr val="FF0000"/>
                </a:solidFill>
              </a:rPr>
              <a:t>OTROCI VRTCA RINGARAJA.</a:t>
            </a:r>
          </a:p>
          <a:p>
            <a:r>
              <a:rPr lang="sl-SI" sz="2400" b="1" dirty="0" smtClean="0">
                <a:solidFill>
                  <a:srgbClr val="FF0000"/>
                </a:solidFill>
              </a:rPr>
              <a:t>VSI STROKOVNI DELAVCI VRTCA RINGARAJA.</a:t>
            </a:r>
          </a:p>
          <a:p>
            <a:r>
              <a:rPr lang="sl-SI" sz="2400" b="1" dirty="0" smtClean="0">
                <a:solidFill>
                  <a:srgbClr val="FF0000"/>
                </a:solidFill>
              </a:rPr>
              <a:t>TEHNIČNI KADER VRTCA RINGARAJA.</a:t>
            </a:r>
          </a:p>
          <a:p>
            <a:r>
              <a:rPr lang="sl-SI" sz="2400" b="1" dirty="0" smtClean="0">
                <a:solidFill>
                  <a:srgbClr val="FF0000"/>
                </a:solidFill>
              </a:rPr>
              <a:t>RAVNATELJ, GOSPOD IVAN GRANDOVEC.</a:t>
            </a:r>
          </a:p>
          <a:p>
            <a:r>
              <a:rPr lang="sl-SI" sz="2400" b="1" dirty="0" smtClean="0">
                <a:solidFill>
                  <a:srgbClr val="FF0000"/>
                </a:solidFill>
              </a:rPr>
              <a:t>ŠOLSKA KUHINJA.</a:t>
            </a:r>
          </a:p>
          <a:p>
            <a:r>
              <a:rPr lang="sl-SI" sz="2400" b="1" dirty="0" smtClean="0">
                <a:solidFill>
                  <a:srgbClr val="FF0000"/>
                </a:solidFill>
              </a:rPr>
              <a:t>GOSPA JOŽICA FABJAN.</a:t>
            </a:r>
          </a:p>
          <a:p>
            <a:r>
              <a:rPr lang="sl-SI" sz="2400" b="1" dirty="0" smtClean="0">
                <a:solidFill>
                  <a:srgbClr val="FF0000"/>
                </a:solidFill>
              </a:rPr>
              <a:t>OBČINA DOBREPOLJE.</a:t>
            </a:r>
          </a:p>
          <a:p>
            <a:r>
              <a:rPr lang="sl-SI" sz="2400" b="1" dirty="0" smtClean="0">
                <a:solidFill>
                  <a:srgbClr val="FF0000"/>
                </a:solidFill>
              </a:rPr>
              <a:t>STARŠI IN STARI STARŠI.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43968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5" y="708212"/>
            <a:ext cx="4352000" cy="2448000"/>
          </a:xfrm>
          <a:prstGeom prst="hear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2708694" y="3244334"/>
            <a:ext cx="6774611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8000" b="1" dirty="0">
                <a:solidFill>
                  <a:srgbClr val="FF0000"/>
                </a:solidFill>
                <a:latin typeface="Mistral" panose="03090702030407020403" pitchFamily="66" charset="0"/>
              </a:rPr>
              <a:t>KDOR ZASEJE VRT, </a:t>
            </a:r>
            <a:endParaRPr lang="pl-PL" sz="8000" b="1" dirty="0" smtClean="0">
              <a:solidFill>
                <a:srgbClr val="FF0000"/>
              </a:solidFill>
              <a:latin typeface="Mistral" panose="03090702030407020403" pitchFamily="66" charset="0"/>
            </a:endParaRPr>
          </a:p>
          <a:p>
            <a:pPr algn="ctr"/>
            <a:r>
              <a:rPr lang="pl-PL" sz="8000" b="1" dirty="0" smtClean="0">
                <a:solidFill>
                  <a:srgbClr val="FF0000"/>
                </a:solidFill>
                <a:latin typeface="Mistral" panose="03090702030407020403" pitchFamily="66" charset="0"/>
              </a:rPr>
              <a:t>ZASEJE </a:t>
            </a:r>
            <a:r>
              <a:rPr lang="pl-PL" sz="8000" b="1" dirty="0">
                <a:solidFill>
                  <a:srgbClr val="FF0000"/>
                </a:solidFill>
                <a:latin typeface="Mistral" panose="03090702030407020403" pitchFamily="66" charset="0"/>
              </a:rPr>
              <a:t>LJUBEZEN</a:t>
            </a:r>
          </a:p>
        </p:txBody>
      </p:sp>
    </p:spTree>
    <p:extLst>
      <p:ext uri="{BB962C8B-B14F-4D97-AF65-F5344CB8AC3E}">
        <p14:creationId xmlns:p14="http://schemas.microsoft.com/office/powerpoint/2010/main" val="2953863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00145" y="33092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IZOBRAŽEVANJE NA SEMINARJIH</a:t>
            </a:r>
            <a:br>
              <a:rPr lang="sl-SI" b="1" dirty="0" smtClean="0">
                <a:solidFill>
                  <a:srgbClr val="FF0000"/>
                </a:solidFill>
              </a:rPr>
            </a:br>
            <a:r>
              <a:rPr lang="sl-SI" b="1" dirty="0">
                <a:solidFill>
                  <a:srgbClr val="FF0000"/>
                </a:solidFill>
              </a:rPr>
              <a:t> </a:t>
            </a:r>
            <a:r>
              <a:rPr lang="sl-SI" b="1" dirty="0" smtClean="0">
                <a:solidFill>
                  <a:srgbClr val="FF0000"/>
                </a:solidFill>
              </a:rPr>
              <a:t>  </a:t>
            </a:r>
            <a:r>
              <a:rPr lang="pl-PL" b="1" dirty="0" smtClean="0">
                <a:solidFill>
                  <a:srgbClr val="FF0000"/>
                </a:solidFill>
              </a:rPr>
              <a:t>PROGRAMA »ŠOLSKI EKOVRTOVI« 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145" y="2087982"/>
            <a:ext cx="3680098" cy="360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243" y="2178600"/>
            <a:ext cx="362580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FF0000"/>
                </a:solidFill>
              </a:rPr>
              <a:t>NAČRTOVANJE, MAREC 2019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46" y="3847420"/>
            <a:ext cx="3840000" cy="2880000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5" y="3258000"/>
            <a:ext cx="4800000" cy="3600000"/>
          </a:xfrm>
          <a:prstGeom prst="ellipse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86" y="1330960"/>
            <a:ext cx="3840000" cy="28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705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550504"/>
          </a:xfrm>
        </p:spPr>
        <p:txBody>
          <a:bodyPr>
            <a:normAutofit/>
          </a:bodyPr>
          <a:lstStyle/>
          <a:p>
            <a:pPr algn="ctr"/>
            <a:r>
              <a:rPr lang="sl-SI" sz="2800" dirty="0" smtClean="0"/>
              <a:t/>
            </a:r>
            <a:br>
              <a:rPr lang="sl-SI" sz="2800" dirty="0" smtClean="0"/>
            </a:br>
            <a:r>
              <a:rPr lang="sl-SI" sz="2800" dirty="0" smtClean="0"/>
              <a:t>GREDA V OBLIKI CVETA, 8 SKUPIN, 8 GREDIC.</a:t>
            </a:r>
            <a:br>
              <a:rPr lang="sl-SI" sz="2800" dirty="0" smtClean="0"/>
            </a:br>
            <a:r>
              <a:rPr lang="sl-SI" sz="2800" dirty="0" smtClean="0"/>
              <a:t>9. SKUPINA IMA MANJŠI VRTIČEK PRI STAREM VRTCU.</a:t>
            </a:r>
            <a:endParaRPr lang="sl-SI" sz="28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439" r="-899" b="18802"/>
          <a:stretch/>
        </p:blipFill>
        <p:spPr>
          <a:xfrm>
            <a:off x="4319638" y="2490698"/>
            <a:ext cx="3347112" cy="39960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9" y="2490698"/>
            <a:ext cx="3840000" cy="2880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69" y="2490698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8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121920"/>
            <a:ext cx="8596668" cy="696686"/>
          </a:xfrm>
        </p:spPr>
        <p:txBody>
          <a:bodyPr>
            <a:normAutofit/>
          </a:bodyPr>
          <a:lstStyle/>
          <a:p>
            <a:pPr algn="ctr"/>
            <a:r>
              <a:rPr lang="sl-SI" sz="2800" dirty="0" smtClean="0"/>
              <a:t>OTROCI, POMOČNIKI IN OPAZOVALCI</a:t>
            </a:r>
            <a:endParaRPr lang="sl-SI" sz="28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8" y="3849554"/>
            <a:ext cx="3840000" cy="28800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818606"/>
            <a:ext cx="3840000" cy="288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849554"/>
            <a:ext cx="3840000" cy="288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8" y="818606"/>
            <a:ext cx="3840000" cy="2880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97" y="2334080"/>
            <a:ext cx="5120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554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113212"/>
            <a:ext cx="8596668" cy="574766"/>
          </a:xfrm>
        </p:spPr>
        <p:txBody>
          <a:bodyPr>
            <a:normAutofit/>
          </a:bodyPr>
          <a:lstStyle/>
          <a:p>
            <a:pPr algn="ctr"/>
            <a:r>
              <a:rPr lang="sl-SI" sz="2400" dirty="0" smtClean="0"/>
              <a:t>SOBOTNA DELOVNA AKCIJA V VRTCU RINGARAJA, 23. 3. 2019</a:t>
            </a:r>
            <a:endParaRPr lang="sl-SI" sz="24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8" y="2372537"/>
            <a:ext cx="3840000" cy="28800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22" y="400595"/>
            <a:ext cx="4080000" cy="30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6" y="687978"/>
            <a:ext cx="3840000" cy="288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6" y="3812537"/>
            <a:ext cx="3840000" cy="28800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05" y="3812537"/>
            <a:ext cx="3840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860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9" y="655320"/>
            <a:ext cx="3840000" cy="288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6" y="655320"/>
            <a:ext cx="3840000" cy="288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66" y="3641474"/>
            <a:ext cx="3840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8184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ZASADITEV LIPE, 4. 4. 2019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8471" y="2939180"/>
            <a:ext cx="3881438" cy="2911078"/>
          </a:xfrm>
          <a:prstGeom prst="homePlate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71957" y="2454000"/>
            <a:ext cx="3840000" cy="288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20" y="2454000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9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465</TotalTime>
  <Words>251</Words>
  <Application>Microsoft Office PowerPoint</Application>
  <PresentationFormat>Širokozaslonsko</PresentationFormat>
  <Paragraphs>35</Paragraphs>
  <Slides>25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30" baseType="lpstr">
      <vt:lpstr>Arial</vt:lpstr>
      <vt:lpstr>Mistral</vt:lpstr>
      <vt:lpstr>Trebuchet MS</vt:lpstr>
      <vt:lpstr>Wingdings 3</vt:lpstr>
      <vt:lpstr>Gladko</vt:lpstr>
      <vt:lpstr>Ekovrt Vrtec Ringaraja</vt:lpstr>
      <vt:lpstr>NASTANEK EKOVRTA V VRCU RINGARAJA OGLED EKOVRTA NA VRHNIKI </vt:lpstr>
      <vt:lpstr>IZOBRAŽEVANJE NA SEMINARJIH    PROGRAMA »ŠOLSKI EKOVRTOVI« </vt:lpstr>
      <vt:lpstr>NAČRTOVANJE, MAREC 2019</vt:lpstr>
      <vt:lpstr> GREDA V OBLIKI CVETA, 8 SKUPIN, 8 GREDIC. 9. SKUPINA IMA MANJŠI VRTIČEK PRI STAREM VRTCU.</vt:lpstr>
      <vt:lpstr>OTROCI, POMOČNIKI IN OPAZOVALCI</vt:lpstr>
      <vt:lpstr>SOBOTNA DELOVNA AKCIJA V VRTCU RINGARAJA, 23. 3. 2019</vt:lpstr>
      <vt:lpstr>PowerPointova predstavitev</vt:lpstr>
      <vt:lpstr>ZASADITEV LIPE, 4. 4. 2019</vt:lpstr>
      <vt:lpstr>ZASADITEV SIVKE, 18. 4. 2019</vt:lpstr>
      <vt:lpstr>DOKONČNA UREDITEV GREDICE, 10.4.2019. STROKOVNI PREGLED S STRANI JOŽICE FABJAN, 17. 4. 2020</vt:lpstr>
      <vt:lpstr>SAJENJE SADNEGA DREVJA, 25. 4. 2019 JABLANA, HRUŠKA, SLIVA, ČEŠNJA</vt:lpstr>
      <vt:lpstr>POSTAVITEV VRTNE UTE, 16. 5. 2019</vt:lpstr>
      <vt:lpstr>Sajenje malin, 6. 6. 2019</vt:lpstr>
      <vt:lpstr>KOMPOSTIRANJE IN TRI-PEKATNI KOMPOSTNIK</vt:lpstr>
      <vt:lpstr>OZNAČEVANJE GREDIC Z ZNAKI SKUPIN</vt:lpstr>
      <vt:lpstr>SEJEMO, SADIMO</vt:lpstr>
      <vt:lpstr>PowerPointova predstavitev</vt:lpstr>
      <vt:lpstr>DELO V EKOVRTU IN UŽIVANJE PLODOV, PRIDELKOV</vt:lpstr>
      <vt:lpstr>PowerPointova predstavitev</vt:lpstr>
      <vt:lpstr>PowerPointova predstavitev</vt:lpstr>
      <vt:lpstr>PowerPointova predstavitev</vt:lpstr>
      <vt:lpstr>SODELOVANJE Z ZUNANJIMI SODELAVCI</vt:lpstr>
      <vt:lpstr>Da naš vrt deluje in živi z nami, so za to sokrivi: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 vrt Vrtec Ringaraja</dc:title>
  <dc:creator>Mateja</dc:creator>
  <cp:lastModifiedBy>Mateja</cp:lastModifiedBy>
  <cp:revision>48</cp:revision>
  <dcterms:created xsi:type="dcterms:W3CDTF">2020-12-08T06:21:44Z</dcterms:created>
  <dcterms:modified xsi:type="dcterms:W3CDTF">2020-12-22T18:29:38Z</dcterms:modified>
</cp:coreProperties>
</file>